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3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71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4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8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3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5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2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2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2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1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B1AE-A944-4084-BF20-33999E4C2089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7BB05-30AB-4456-A9C5-F1060193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5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70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577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</cp:revision>
  <dcterms:created xsi:type="dcterms:W3CDTF">2014-04-12T04:55:05Z</dcterms:created>
  <dcterms:modified xsi:type="dcterms:W3CDTF">2014-04-12T04:56:08Z</dcterms:modified>
</cp:coreProperties>
</file>