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218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7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1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2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67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6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6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2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649A-B6E6-400D-900E-CB11B72B9FF7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DEE8-42DD-4954-A893-98A544AE0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355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</cp:revision>
  <dcterms:created xsi:type="dcterms:W3CDTF">2014-04-06T09:17:56Z</dcterms:created>
  <dcterms:modified xsi:type="dcterms:W3CDTF">2014-04-06T09:19:08Z</dcterms:modified>
</cp:coreProperties>
</file>